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30279975" cy="42808525"/>
  <p:notesSz cx="6858000" cy="9144000"/>
  <p:defaultTextStyle>
    <a:defPPr>
      <a:defRPr lang="el-G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a damianaky" initials="kd" lastIdx="1" clrIdx="0">
    <p:extLst>
      <p:ext uri="{19B8F6BF-5375-455C-9EA6-DF929625EA0E}">
        <p15:presenceInfo xmlns:p15="http://schemas.microsoft.com/office/powerpoint/2012/main" userId="43dccd231a5ebf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D24"/>
    <a:srgbClr val="CC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738" y="84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5590A-B09F-4AB2-BA31-9F2CFD3B2237}" type="datetimeFigureOut">
              <a:rPr lang="en-US" smtClean="0"/>
              <a:t>27-Aug-18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6A3BD-162C-455E-ACDE-A70162CE5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3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6A3BD-162C-455E-ACDE-A70162CE58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2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4" y="2289072"/>
            <a:ext cx="5109748" cy="486946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1" y="2289072"/>
            <a:ext cx="14824573" cy="486946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1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6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E9E8-CFA5-4269-9D5F-C7C5B1779A8C}" type="datetimeFigureOut">
              <a:rPr lang="el-GR" smtClean="0"/>
              <a:pPr/>
              <a:t>27/8/2018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D163-3F09-4F4E-AA55-489F201AB80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B3DAD8-ED0F-4ED8-8A8C-9F5D20961019}"/>
              </a:ext>
            </a:extLst>
          </p:cNvPr>
          <p:cNvSpPr/>
          <p:nvPr/>
        </p:nvSpPr>
        <p:spPr>
          <a:xfrm>
            <a:off x="7570787" y="1314030"/>
            <a:ext cx="151384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7200" b="1" dirty="0">
                <a:latin typeface="Kalinga" pitchFamily="34" charset="0"/>
                <a:cs typeface="Kalinga" pitchFamily="34" charset="0"/>
              </a:rPr>
              <a:t>T</a:t>
            </a:r>
            <a:r>
              <a:rPr lang="en-US" sz="6600" b="1" dirty="0">
                <a:latin typeface="Kalinga" pitchFamily="34" charset="0"/>
                <a:cs typeface="Kalinga" pitchFamily="34" charset="0"/>
              </a:rPr>
              <a:t>ITLE</a:t>
            </a:r>
          </a:p>
          <a:p>
            <a:pPr algn="ctr"/>
            <a:r>
              <a:rPr lang="en-US" sz="4400" dirty="0">
                <a:latin typeface="Gill Sans MT" pitchFamily="34" charset="0"/>
                <a:cs typeface="Kalinga" pitchFamily="34" charset="0"/>
              </a:rPr>
              <a:t>Authors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F5407D3-5A58-435B-AF4F-74A4AB74AD4B}"/>
              </a:ext>
            </a:extLst>
          </p:cNvPr>
          <p:cNvGrpSpPr/>
          <p:nvPr/>
        </p:nvGrpSpPr>
        <p:grpSpPr>
          <a:xfrm>
            <a:off x="2070535" y="4410374"/>
            <a:ext cx="26138904" cy="432002"/>
            <a:chOff x="2070535" y="4410372"/>
            <a:chExt cx="26138904" cy="4320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208C97-489D-468E-9CD3-38F18895DD14}"/>
                </a:ext>
              </a:extLst>
            </p:cNvPr>
            <p:cNvSpPr/>
            <p:nvPr/>
          </p:nvSpPr>
          <p:spPr>
            <a:xfrm>
              <a:off x="2070535" y="4410372"/>
              <a:ext cx="8352928" cy="4320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D7AFEC7-805E-4F74-AFD7-A3B4DDB04A0E}"/>
                </a:ext>
              </a:extLst>
            </p:cNvPr>
            <p:cNvSpPr/>
            <p:nvPr/>
          </p:nvSpPr>
          <p:spPr>
            <a:xfrm>
              <a:off x="10963523" y="4410374"/>
              <a:ext cx="8352928" cy="432000"/>
            </a:xfrm>
            <a:prstGeom prst="rect">
              <a:avLst/>
            </a:prstGeom>
            <a:solidFill>
              <a:srgbClr val="EC5D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E15BF5-AB39-4AAD-AD61-3894FB6B5B47}"/>
                </a:ext>
              </a:extLst>
            </p:cNvPr>
            <p:cNvSpPr/>
            <p:nvPr/>
          </p:nvSpPr>
          <p:spPr>
            <a:xfrm>
              <a:off x="19856511" y="4410372"/>
              <a:ext cx="8352928" cy="43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72C679BD-97F6-4F1A-BF07-63637DCBC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310" y="40427380"/>
            <a:ext cx="2160000" cy="216964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836479-A393-4D8B-A45C-2ABE643574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96" y="40427380"/>
            <a:ext cx="2176322" cy="216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79AFB33-A196-41A2-8DB0-67182F61A7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9579" y="40687026"/>
            <a:ext cx="1800000" cy="180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B4849E9-867A-4AB3-8C5B-28BD615EF131}"/>
              </a:ext>
            </a:extLst>
          </p:cNvPr>
          <p:cNvSpPr txBox="1"/>
          <p:nvPr/>
        </p:nvSpPr>
        <p:spPr>
          <a:xfrm>
            <a:off x="17055756" y="41468701"/>
            <a:ext cx="102822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2018 IEEE INTERNATIONAL CONFERENCE ON HIGH VOLTAGE ENGINEERING AND APPLICATION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08B9F5-F2BE-4E90-B77D-1A667B52EE85}"/>
              </a:ext>
            </a:extLst>
          </p:cNvPr>
          <p:cNvSpPr txBox="1"/>
          <p:nvPr/>
        </p:nvSpPr>
        <p:spPr>
          <a:xfrm>
            <a:off x="23233531" y="40756029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ICHVE 2018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A0F4724-E36C-4C1C-BAB2-527F97AE82FD}"/>
              </a:ext>
            </a:extLst>
          </p:cNvPr>
          <p:cNvCxnSpPr/>
          <p:nvPr/>
        </p:nvCxnSpPr>
        <p:spPr>
          <a:xfrm flipH="1">
            <a:off x="18884403" y="41494494"/>
            <a:ext cx="8453584" cy="0"/>
          </a:xfrm>
          <a:prstGeom prst="line">
            <a:avLst/>
          </a:prstGeom>
          <a:ln>
            <a:solidFill>
              <a:srgbClr val="EC5D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63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7554</TotalTime>
  <Words>15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Ebrima</vt:lpstr>
      <vt:lpstr>Gill Sans MT</vt:lpstr>
      <vt:lpstr>Kalinga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HV2</dc:creator>
  <cp:lastModifiedBy>katia damianaky</cp:lastModifiedBy>
  <cp:revision>753</cp:revision>
  <dcterms:created xsi:type="dcterms:W3CDTF">2016-09-13T06:53:04Z</dcterms:created>
  <dcterms:modified xsi:type="dcterms:W3CDTF">2018-08-27T15:51:13Z</dcterms:modified>
</cp:coreProperties>
</file>